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80" r:id="rId14"/>
    <p:sldId id="281" r:id="rId15"/>
    <p:sldId id="282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83" r:id="rId27"/>
    <p:sldId id="277" r:id="rId28"/>
    <p:sldId id="278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ns Bold" panose="020B0604020202020204" charset="0"/>
      <p:regular r:id="rId34"/>
    </p:embeddedFont>
    <p:embeddedFont>
      <p:font typeface="Open Sans Extra Bold" panose="020B0604020202020204" charset="0"/>
      <p:regular r:id="rId35"/>
    </p:embeddedFont>
    <p:embeddedFont>
      <p:font typeface="Open Sans Light" panose="020B0604020202020204" charset="0"/>
      <p:regular r:id="rId36"/>
    </p:embeddedFont>
    <p:embeddedFont>
      <p:font typeface="Open Sans Light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22" autoAdjust="0"/>
  </p:normalViewPr>
  <p:slideViewPr>
    <p:cSldViewPr>
      <p:cViewPr varScale="1">
        <p:scale>
          <a:sx n="44" d="100"/>
          <a:sy n="44" d="100"/>
        </p:scale>
        <p:origin x="11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3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1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17" Type="http://schemas.openxmlformats.org/officeDocument/2006/relationships/image" Target="../media/image53.svg"/><Relationship Id="rId2" Type="http://schemas.openxmlformats.org/officeDocument/2006/relationships/image" Target="../media/image45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5.svg"/><Relationship Id="rId10" Type="http://schemas.openxmlformats.org/officeDocument/2006/relationships/image" Target="../media/image5.png"/><Relationship Id="rId19" Type="http://schemas.openxmlformats.org/officeDocument/2006/relationships/image" Target="../media/image56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18" Type="http://schemas.openxmlformats.org/officeDocument/2006/relationships/image" Target="../media/image52.png"/><Relationship Id="rId3" Type="http://schemas.openxmlformats.org/officeDocument/2006/relationships/image" Target="../media/image46.svg"/><Relationship Id="rId21" Type="http://schemas.openxmlformats.org/officeDocument/2006/relationships/image" Target="../media/image56.pn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17" Type="http://schemas.openxmlformats.org/officeDocument/2006/relationships/image" Target="../media/image58.sv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5.svg"/><Relationship Id="rId10" Type="http://schemas.openxmlformats.org/officeDocument/2006/relationships/image" Target="../media/image5.png"/><Relationship Id="rId19" Type="http://schemas.openxmlformats.org/officeDocument/2006/relationships/image" Target="../media/image53.sv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Relationship Id="rId22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16970" y="3285698"/>
            <a:ext cx="14914845" cy="337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74"/>
              </a:lnSpc>
            </a:pPr>
            <a:r>
              <a:rPr lang="en-US" sz="19981" dirty="0" err="1">
                <a:solidFill>
                  <a:srgbClr val="000000"/>
                </a:solidFill>
                <a:latin typeface="Open Sans Extra Bold"/>
              </a:rPr>
              <a:t>HemoLines</a:t>
            </a:r>
            <a:endParaRPr lang="en-US" sz="19981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98080" y="3718950"/>
            <a:ext cx="1700912" cy="24489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26436" y="3767805"/>
            <a:ext cx="754860" cy="7548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26436" y="3034186"/>
            <a:ext cx="3440993" cy="14201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95150" y="6167906"/>
            <a:ext cx="4433331" cy="14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8"/>
              </a:lnSpc>
            </a:pPr>
            <a:r>
              <a:rPr lang="en-US" sz="841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9526" y="6191203"/>
            <a:ext cx="1824934" cy="19527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Nosso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propósito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tornar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o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transporte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amostras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sangue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mais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eficiente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utilizando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a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tecnologia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0625" y="459309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43227" y="4391972"/>
            <a:ext cx="7201545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Sistema de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alarmes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e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mensagens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em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caso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oscilações</a:t>
            </a:r>
            <a:endParaRPr lang="en-US" sz="3400" dirty="0">
              <a:solidFill>
                <a:srgbClr val="000000"/>
              </a:solidFill>
              <a:latin typeface="Open Sans Light Bold"/>
            </a:endParaRPr>
          </a:p>
        </p:txBody>
      </p:sp>
      <p:pic>
        <p:nvPicPr>
          <p:cNvPr id="1026" name="Picture 2" descr="Email Icon Large Envelope | Ikon gratis, Clip art, Foto abstrak">
            <a:extLst>
              <a:ext uri="{FF2B5EF4-FFF2-40B4-BE49-F238E27FC236}">
                <a16:creationId xmlns:a16="http://schemas.microsoft.com/office/drawing/2014/main" id="{73839350-69D4-4CA1-B01B-19DCDB155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42" y="6479014"/>
            <a:ext cx="2159419" cy="15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5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276768" y="5507696"/>
            <a:ext cx="2864255" cy="296116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59760" y="8674735"/>
            <a:ext cx="3680579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Cliente satisfeito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23D4D60-C7B3-4E27-8BC1-FC60CAAE75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48868" y="6859513"/>
            <a:ext cx="1702072" cy="4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52220" y="2905125"/>
            <a:ext cx="5783560" cy="57835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26088" y="495300"/>
            <a:ext cx="4835823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Backlog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01466" y="3092466"/>
            <a:ext cx="10485068" cy="47659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14257" y="419100"/>
            <a:ext cx="12659486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Simulador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financeiro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8DAD9E-21FF-42FA-981B-4FFAAFA4F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27" y="1898498"/>
            <a:ext cx="13439746" cy="75593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8496" y="2051947"/>
            <a:ext cx="3463685" cy="34636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47046" y="5850001"/>
            <a:ext cx="3463685" cy="34636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08490" y="5143500"/>
            <a:ext cx="4940796" cy="49407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3383" b="3383"/>
          <a:stretch>
            <a:fillRect/>
          </a:stretch>
        </p:blipFill>
        <p:spPr>
          <a:xfrm>
            <a:off x="1433067" y="2084001"/>
            <a:ext cx="3514803" cy="34636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0071" y="1313392"/>
            <a:ext cx="4940796" cy="4940796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05360" y="2084001"/>
            <a:ext cx="3463685" cy="346368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11132" y="1345446"/>
            <a:ext cx="4940796" cy="49407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96256" y="2051947"/>
            <a:ext cx="3463685" cy="346368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57700" y="1345446"/>
            <a:ext cx="4940796" cy="494079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78888" y="466725"/>
            <a:ext cx="7930224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Nossa equipe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59941" y="1313392"/>
            <a:ext cx="4940796" cy="4940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 t="13500" b="13500"/>
          <a:stretch>
            <a:fillRect/>
          </a:stretch>
        </p:blipFill>
        <p:spPr>
          <a:xfrm>
            <a:off x="11377270" y="5882055"/>
            <a:ext cx="3463685" cy="34636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8714" y="5143500"/>
            <a:ext cx="4940796" cy="49407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rcRect l="31843" t="14122" b="36728"/>
          <a:stretch>
            <a:fillRect/>
          </a:stretch>
        </p:blipFill>
        <p:spPr>
          <a:xfrm>
            <a:off x="7447442" y="5958572"/>
            <a:ext cx="3443206" cy="331065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34154" y="5308150"/>
            <a:ext cx="2082673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Abner Lucas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7671" y="9106204"/>
            <a:ext cx="2202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Jonas Bezerra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98647" y="5111446"/>
            <a:ext cx="4940796" cy="494079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317562" y="5308150"/>
            <a:ext cx="1927936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Aleff Kelvin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5380" y="5308150"/>
            <a:ext cx="2985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Anderson Oliveira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29615" y="5297591"/>
            <a:ext cx="2802576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Daniel Pederzini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13609" y="9106204"/>
            <a:ext cx="2460782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Luis Fernando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51087" y="9106204"/>
            <a:ext cx="2817707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Natacha Batista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864784"/>
            <a:ext cx="13264972" cy="74610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61631" y="2749566"/>
            <a:ext cx="11164739" cy="58665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F022CB2B-C377-40EF-96AE-FB80C5B5DA6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FC814E7-D0AC-43C9-9D74-5419D221ACD2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25AF380-64AB-4950-9190-21DFDCD6839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72FEF7A-A67C-462B-AD31-8BA0964BE5FD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F022CB2B-C377-40EF-96AE-FB80C5B5DA6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FC814E7-D0AC-43C9-9D74-5419D221ACD2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25AF380-64AB-4950-9190-21DFDCD6839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72FEF7A-A67C-462B-AD31-8BA0964BE5FD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EC55BF41-D70E-4186-8E39-D647D2149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67" y="1909384"/>
            <a:ext cx="15116664" cy="706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2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57240" y="495300"/>
            <a:ext cx="1157352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Aplicação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sensores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80820" y="3662172"/>
            <a:ext cx="12726361" cy="35633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89294" y="-426330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73593" y="747712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Repositório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93276" y="3608971"/>
            <a:ext cx="12901447" cy="3800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35101">
            <a:off x="4083350" y="5563844"/>
            <a:ext cx="987629" cy="23617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25288" y="5464788"/>
            <a:ext cx="5037424" cy="24260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72962" y="2397141"/>
            <a:ext cx="1094207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Somos uma empresa que busca solucionar problemas relacionados ao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de amostras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sangue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utilizando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30501" y="5223825"/>
            <a:ext cx="2776298" cy="30417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840625" y="435643"/>
            <a:ext cx="8606749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Quem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somos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08966" y="2301891"/>
            <a:ext cx="11070069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Para manter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integridade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amostras, é necessário um controle rígido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temperatura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durante todas as etapas, principalmente no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37572" y="4781550"/>
            <a:ext cx="2640953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4781550"/>
            <a:ext cx="2857916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22926" y="466725"/>
            <a:ext cx="5442149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Contexto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78525" y="5487105"/>
            <a:ext cx="811466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 Light Bold"/>
              </a:rPr>
              <a:t>2ºC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21803" y="5487105"/>
            <a:ext cx="834121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 Bold"/>
              </a:rPr>
              <a:t>8ºC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22201" y="6119175"/>
            <a:ext cx="1539406" cy="22475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83097" y="6084006"/>
            <a:ext cx="2282702" cy="22827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O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transporte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é a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etapa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mais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vulnerável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, é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onde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ocorrem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cerca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das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falhas</a:t>
            </a:r>
            <a:endParaRPr lang="en-US" sz="3400" dirty="0">
              <a:solidFill>
                <a:srgbClr val="000000"/>
              </a:solidFill>
              <a:latin typeface="Open Sa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38255" y="4253246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monitoramento  é manual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não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constante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89502" y="6084006"/>
            <a:ext cx="2522204" cy="25977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4394" y="6573268"/>
            <a:ext cx="1619250" cy="16192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5880" y="4253246"/>
            <a:ext cx="531624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Há muita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negligência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relação à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documentação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04905" y="6528663"/>
            <a:ext cx="2592410" cy="16638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97314" y="5831515"/>
            <a:ext cx="2841718" cy="27022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4905" y="4253246"/>
            <a:ext cx="56781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Estas falhas geram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custos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episódios clínicos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negativos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Nosso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propósito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tornar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o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transporte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amostras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sangue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mais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eficiente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utilizando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a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tecnologia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16302" y="6084006"/>
            <a:ext cx="2855395" cy="25698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40624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Análises de temperatura em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tempo real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36544" y="5770384"/>
            <a:ext cx="2100894" cy="2687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0625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1246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Relatórios completos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297</Words>
  <Application>Microsoft Office PowerPoint</Application>
  <PresentationFormat>Personalizar</PresentationFormat>
  <Paragraphs>75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Arial</vt:lpstr>
      <vt:lpstr>Open Sans Light</vt:lpstr>
      <vt:lpstr>Open Sans Light Bold</vt:lpstr>
      <vt:lpstr>Open Sans Extra Bold</vt:lpstr>
      <vt:lpstr>Calibri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Pederzini</dc:title>
  <cp:lastModifiedBy>DANIEL PEDERZINI</cp:lastModifiedBy>
  <cp:revision>14</cp:revision>
  <dcterms:created xsi:type="dcterms:W3CDTF">2006-08-16T00:00:00Z</dcterms:created>
  <dcterms:modified xsi:type="dcterms:W3CDTF">2021-03-11T23:09:50Z</dcterms:modified>
  <dc:identifier>DAEXvRoEQtk</dc:identifier>
</cp:coreProperties>
</file>